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8" r:id="rId3"/>
    <p:sldId id="258" r:id="rId4"/>
    <p:sldId id="260" r:id="rId5"/>
    <p:sldId id="279" r:id="rId6"/>
    <p:sldId id="281" r:id="rId7"/>
    <p:sldId id="282" r:id="rId8"/>
    <p:sldId id="280" r:id="rId9"/>
    <p:sldId id="283" r:id="rId10"/>
    <p:sldId id="284" r:id="rId11"/>
  </p:sldIdLst>
  <p:sldSz cx="9144000" cy="5143500" type="screen16x9"/>
  <p:notesSz cx="6858000" cy="9144000"/>
  <p:embeddedFontLst>
    <p:embeddedFont>
      <p:font typeface="Albert Sans" pitchFamily="2" charset="77"/>
      <p:regular r:id="rId14"/>
      <p:bold r:id="rId15"/>
      <p:italic r:id="rId16"/>
      <p:boldItalic r:id="rId17"/>
    </p:embeddedFont>
    <p:embeddedFont>
      <p:font typeface="Bebas Neue" panose="020B0606020202050201" pitchFamily="34" charset="77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mo Slide" id="{EED42DEF-DB2F-F241-8129-7D202D02FE9B}">
          <p14:sldIdLst>
            <p14:sldId id="256"/>
          </p14:sldIdLst>
        </p14:section>
        <p14:section name="Slides Deck" id="{10060D91-116A-E743-9C29-5C8F7D9C3BD2}">
          <p14:sldIdLst>
            <p14:sldId id="278"/>
            <p14:sldId id="258"/>
            <p14:sldId id="260"/>
            <p14:sldId id="279"/>
            <p14:sldId id="281"/>
            <p14:sldId id="282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432F33-8577-4858-8E59-38EFFC468E33}">
  <a:tblStyle styleId="{7A432F33-8577-4858-8E59-38EFFC468E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84CA75-AAFE-48E0-A6D9-D2FE862DAB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/>
    <p:restoredTop sz="94694"/>
  </p:normalViewPr>
  <p:slideViewPr>
    <p:cSldViewPr snapToGrid="0">
      <p:cViewPr varScale="1">
        <p:scale>
          <a:sx n="161" d="100"/>
          <a:sy n="161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7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2B80C9-79D3-8B3A-025A-F55EBA696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09140-C30A-C4D4-A992-31B06F867E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0E917-CFF0-834E-813F-72839E448C2B}" type="datetimeFigureOut">
              <a:rPr lang="en-DE" smtClean="0"/>
              <a:t>7/18/23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6621D-173C-87B7-B77B-5D2773E232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50900-78F0-B686-41C4-7591E8C716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5C93B-2CDF-6B4F-A840-EED35D8D493D}" type="slidenum">
              <a:rPr lang="en-DE" smtClean="0"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8865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df7c8325a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df7c8325a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22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711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82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31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38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372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612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975650" y="3777037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86925" y="30538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073825" y="3221063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21"/>
          <p:cNvGrpSpPr/>
          <p:nvPr/>
        </p:nvGrpSpPr>
        <p:grpSpPr>
          <a:xfrm>
            <a:off x="1225335" y="3471179"/>
            <a:ext cx="835711" cy="835711"/>
            <a:chOff x="1221094" y="2847175"/>
            <a:chExt cx="554700" cy="554700"/>
          </a:xfrm>
        </p:grpSpPr>
        <p:sp>
          <p:nvSpPr>
            <p:cNvPr id="151" name="Google Shape;151;p21"/>
            <p:cNvSpPr/>
            <p:nvPr/>
          </p:nvSpPr>
          <p:spPr>
            <a:xfrm>
              <a:off x="1221094" y="2847175"/>
              <a:ext cx="554700" cy="554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1288144" y="2914222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21"/>
            <p:cNvGrpSpPr/>
            <p:nvPr/>
          </p:nvGrpSpPr>
          <p:grpSpPr>
            <a:xfrm>
              <a:off x="1389861" y="2980064"/>
              <a:ext cx="217166" cy="258028"/>
              <a:chOff x="-48233050" y="3569725"/>
              <a:chExt cx="252050" cy="299475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-48233050" y="3569725"/>
                <a:ext cx="252050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1979" extrusionOk="0">
                    <a:moveTo>
                      <a:pt x="5230" y="1393"/>
                    </a:moveTo>
                    <a:cubicBezTo>
                      <a:pt x="5419" y="1393"/>
                      <a:pt x="5577" y="1551"/>
                      <a:pt x="5577" y="1740"/>
                    </a:cubicBezTo>
                    <a:lnTo>
                      <a:pt x="5577" y="1960"/>
                    </a:lnTo>
                    <a:cubicBezTo>
                      <a:pt x="5703" y="2023"/>
                      <a:pt x="5829" y="2086"/>
                      <a:pt x="5923" y="2181"/>
                    </a:cubicBezTo>
                    <a:lnTo>
                      <a:pt x="6144" y="2055"/>
                    </a:lnTo>
                    <a:cubicBezTo>
                      <a:pt x="6194" y="2025"/>
                      <a:pt x="6251" y="2011"/>
                      <a:pt x="6308" y="2011"/>
                    </a:cubicBezTo>
                    <a:cubicBezTo>
                      <a:pt x="6430" y="2011"/>
                      <a:pt x="6552" y="2074"/>
                      <a:pt x="6616" y="2181"/>
                    </a:cubicBezTo>
                    <a:lnTo>
                      <a:pt x="7309" y="3410"/>
                    </a:lnTo>
                    <a:cubicBezTo>
                      <a:pt x="7467" y="3725"/>
                      <a:pt x="7246" y="3819"/>
                      <a:pt x="6963" y="3977"/>
                    </a:cubicBezTo>
                    <a:lnTo>
                      <a:pt x="6963" y="4386"/>
                    </a:lnTo>
                    <a:cubicBezTo>
                      <a:pt x="7246" y="4544"/>
                      <a:pt x="7467" y="4670"/>
                      <a:pt x="7309" y="4985"/>
                    </a:cubicBezTo>
                    <a:lnTo>
                      <a:pt x="6616" y="6182"/>
                    </a:lnTo>
                    <a:cubicBezTo>
                      <a:pt x="6531" y="6289"/>
                      <a:pt x="6417" y="6366"/>
                      <a:pt x="6303" y="6366"/>
                    </a:cubicBezTo>
                    <a:cubicBezTo>
                      <a:pt x="6249" y="6366"/>
                      <a:pt x="6195" y="6349"/>
                      <a:pt x="6144" y="6308"/>
                    </a:cubicBezTo>
                    <a:lnTo>
                      <a:pt x="5923" y="6182"/>
                    </a:lnTo>
                    <a:cubicBezTo>
                      <a:pt x="5829" y="6277"/>
                      <a:pt x="5703" y="6340"/>
                      <a:pt x="5577" y="6403"/>
                    </a:cubicBezTo>
                    <a:lnTo>
                      <a:pt x="5577" y="6623"/>
                    </a:lnTo>
                    <a:cubicBezTo>
                      <a:pt x="5577" y="6812"/>
                      <a:pt x="5419" y="6970"/>
                      <a:pt x="5230" y="6970"/>
                    </a:cubicBezTo>
                    <a:lnTo>
                      <a:pt x="3812" y="6970"/>
                    </a:lnTo>
                    <a:cubicBezTo>
                      <a:pt x="3623" y="6970"/>
                      <a:pt x="3466" y="6812"/>
                      <a:pt x="3466" y="6623"/>
                    </a:cubicBezTo>
                    <a:lnTo>
                      <a:pt x="3466" y="6403"/>
                    </a:lnTo>
                    <a:cubicBezTo>
                      <a:pt x="3340" y="6340"/>
                      <a:pt x="3214" y="6277"/>
                      <a:pt x="3119" y="6182"/>
                    </a:cubicBezTo>
                    <a:lnTo>
                      <a:pt x="2899" y="6308"/>
                    </a:lnTo>
                    <a:cubicBezTo>
                      <a:pt x="2848" y="6338"/>
                      <a:pt x="2791" y="6352"/>
                      <a:pt x="2734" y="6352"/>
                    </a:cubicBezTo>
                    <a:cubicBezTo>
                      <a:pt x="2613" y="6352"/>
                      <a:pt x="2490" y="6289"/>
                      <a:pt x="2426" y="6182"/>
                    </a:cubicBezTo>
                    <a:lnTo>
                      <a:pt x="1733" y="4985"/>
                    </a:lnTo>
                    <a:cubicBezTo>
                      <a:pt x="1638" y="4827"/>
                      <a:pt x="1670" y="4575"/>
                      <a:pt x="1859" y="4512"/>
                    </a:cubicBezTo>
                    <a:lnTo>
                      <a:pt x="2048" y="4386"/>
                    </a:lnTo>
                    <a:lnTo>
                      <a:pt x="2048" y="3977"/>
                    </a:lnTo>
                    <a:lnTo>
                      <a:pt x="1859" y="3882"/>
                    </a:lnTo>
                    <a:cubicBezTo>
                      <a:pt x="1702" y="3788"/>
                      <a:pt x="1607" y="3536"/>
                      <a:pt x="1733" y="3410"/>
                    </a:cubicBezTo>
                    <a:lnTo>
                      <a:pt x="2426" y="2181"/>
                    </a:lnTo>
                    <a:cubicBezTo>
                      <a:pt x="2490" y="2074"/>
                      <a:pt x="2612" y="1997"/>
                      <a:pt x="2733" y="1997"/>
                    </a:cubicBezTo>
                    <a:cubicBezTo>
                      <a:pt x="2790" y="1997"/>
                      <a:pt x="2848" y="2014"/>
                      <a:pt x="2899" y="2055"/>
                    </a:cubicBezTo>
                    <a:lnTo>
                      <a:pt x="3119" y="2181"/>
                    </a:lnTo>
                    <a:cubicBezTo>
                      <a:pt x="3214" y="2086"/>
                      <a:pt x="3340" y="2023"/>
                      <a:pt x="3466" y="1960"/>
                    </a:cubicBezTo>
                    <a:lnTo>
                      <a:pt x="3466" y="1740"/>
                    </a:lnTo>
                    <a:cubicBezTo>
                      <a:pt x="3466" y="1551"/>
                      <a:pt x="3623" y="1393"/>
                      <a:pt x="3812" y="1393"/>
                    </a:cubicBezTo>
                    <a:close/>
                    <a:moveTo>
                      <a:pt x="4547" y="0"/>
                    </a:moveTo>
                    <a:cubicBezTo>
                      <a:pt x="3499" y="0"/>
                      <a:pt x="2484" y="337"/>
                      <a:pt x="1670" y="984"/>
                    </a:cubicBezTo>
                    <a:cubicBezTo>
                      <a:pt x="630" y="1866"/>
                      <a:pt x="0" y="3158"/>
                      <a:pt x="0" y="4544"/>
                    </a:cubicBezTo>
                    <a:cubicBezTo>
                      <a:pt x="0" y="5804"/>
                      <a:pt x="504" y="6970"/>
                      <a:pt x="1418" y="7852"/>
                    </a:cubicBezTo>
                    <a:lnTo>
                      <a:pt x="1418" y="11632"/>
                    </a:lnTo>
                    <a:cubicBezTo>
                      <a:pt x="1418" y="11821"/>
                      <a:pt x="1575" y="11979"/>
                      <a:pt x="1765" y="11979"/>
                    </a:cubicBezTo>
                    <a:lnTo>
                      <a:pt x="5986" y="11979"/>
                    </a:lnTo>
                    <a:cubicBezTo>
                      <a:pt x="6175" y="11979"/>
                      <a:pt x="6333" y="11821"/>
                      <a:pt x="6333" y="11632"/>
                    </a:cubicBezTo>
                    <a:lnTo>
                      <a:pt x="6333" y="10530"/>
                    </a:lnTo>
                    <a:lnTo>
                      <a:pt x="8097" y="10530"/>
                    </a:lnTo>
                    <a:cubicBezTo>
                      <a:pt x="8286" y="10530"/>
                      <a:pt x="8444" y="10372"/>
                      <a:pt x="8444" y="10183"/>
                    </a:cubicBezTo>
                    <a:lnTo>
                      <a:pt x="8444" y="8387"/>
                    </a:lnTo>
                    <a:lnTo>
                      <a:pt x="9042" y="8387"/>
                    </a:lnTo>
                    <a:cubicBezTo>
                      <a:pt x="9389" y="8387"/>
                      <a:pt x="9767" y="8198"/>
                      <a:pt x="9956" y="7883"/>
                    </a:cubicBezTo>
                    <a:cubicBezTo>
                      <a:pt x="10082" y="7568"/>
                      <a:pt x="10082" y="7190"/>
                      <a:pt x="9924" y="6875"/>
                    </a:cubicBezTo>
                    <a:lnTo>
                      <a:pt x="9042" y="5237"/>
                    </a:lnTo>
                    <a:cubicBezTo>
                      <a:pt x="9137" y="4701"/>
                      <a:pt x="9137" y="4134"/>
                      <a:pt x="9011" y="3599"/>
                    </a:cubicBezTo>
                    <a:cubicBezTo>
                      <a:pt x="8664" y="1866"/>
                      <a:pt x="7246" y="480"/>
                      <a:pt x="5545" y="102"/>
                    </a:cubicBezTo>
                    <a:cubicBezTo>
                      <a:pt x="5213" y="34"/>
                      <a:pt x="4878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-48170050" y="3622650"/>
                <a:ext cx="100050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4129" extrusionOk="0">
                    <a:moveTo>
                      <a:pt x="1985" y="1009"/>
                    </a:moveTo>
                    <a:cubicBezTo>
                      <a:pt x="2584" y="1009"/>
                      <a:pt x="3057" y="1482"/>
                      <a:pt x="3057" y="2080"/>
                    </a:cubicBezTo>
                    <a:cubicBezTo>
                      <a:pt x="3057" y="2647"/>
                      <a:pt x="2584" y="3120"/>
                      <a:pt x="1985" y="3120"/>
                    </a:cubicBezTo>
                    <a:cubicBezTo>
                      <a:pt x="1418" y="3120"/>
                      <a:pt x="946" y="2647"/>
                      <a:pt x="946" y="2080"/>
                    </a:cubicBezTo>
                    <a:cubicBezTo>
                      <a:pt x="946" y="1482"/>
                      <a:pt x="1418" y="1009"/>
                      <a:pt x="1985" y="1009"/>
                    </a:cubicBezTo>
                    <a:close/>
                    <a:moveTo>
                      <a:pt x="1639" y="1"/>
                    </a:moveTo>
                    <a:lnTo>
                      <a:pt x="1639" y="127"/>
                    </a:lnTo>
                    <a:cubicBezTo>
                      <a:pt x="1639" y="284"/>
                      <a:pt x="1576" y="410"/>
                      <a:pt x="1418" y="442"/>
                    </a:cubicBezTo>
                    <a:cubicBezTo>
                      <a:pt x="1198" y="537"/>
                      <a:pt x="1009" y="631"/>
                      <a:pt x="851" y="757"/>
                    </a:cubicBezTo>
                    <a:cubicBezTo>
                      <a:pt x="770" y="818"/>
                      <a:pt x="689" y="853"/>
                      <a:pt x="607" y="853"/>
                    </a:cubicBezTo>
                    <a:cubicBezTo>
                      <a:pt x="562" y="853"/>
                      <a:pt x="518" y="842"/>
                      <a:pt x="473" y="820"/>
                    </a:cubicBezTo>
                    <a:lnTo>
                      <a:pt x="347" y="726"/>
                    </a:lnTo>
                    <a:lnTo>
                      <a:pt x="1" y="1324"/>
                    </a:lnTo>
                    <a:lnTo>
                      <a:pt x="127" y="1387"/>
                    </a:lnTo>
                    <a:cubicBezTo>
                      <a:pt x="221" y="1482"/>
                      <a:pt x="316" y="1639"/>
                      <a:pt x="253" y="1765"/>
                    </a:cubicBezTo>
                    <a:cubicBezTo>
                      <a:pt x="221" y="1986"/>
                      <a:pt x="221" y="2143"/>
                      <a:pt x="253" y="2395"/>
                    </a:cubicBezTo>
                    <a:cubicBezTo>
                      <a:pt x="316" y="2553"/>
                      <a:pt x="221" y="2647"/>
                      <a:pt x="127" y="2742"/>
                    </a:cubicBezTo>
                    <a:lnTo>
                      <a:pt x="1" y="2805"/>
                    </a:lnTo>
                    <a:lnTo>
                      <a:pt x="347" y="3403"/>
                    </a:lnTo>
                    <a:lnTo>
                      <a:pt x="473" y="3340"/>
                    </a:lnTo>
                    <a:cubicBezTo>
                      <a:pt x="532" y="3297"/>
                      <a:pt x="590" y="3273"/>
                      <a:pt x="649" y="3273"/>
                    </a:cubicBezTo>
                    <a:cubicBezTo>
                      <a:pt x="716" y="3273"/>
                      <a:pt x="784" y="3304"/>
                      <a:pt x="851" y="3372"/>
                    </a:cubicBezTo>
                    <a:cubicBezTo>
                      <a:pt x="1009" y="3529"/>
                      <a:pt x="1198" y="3592"/>
                      <a:pt x="1418" y="3687"/>
                    </a:cubicBezTo>
                    <a:cubicBezTo>
                      <a:pt x="1576" y="3718"/>
                      <a:pt x="1639" y="3876"/>
                      <a:pt x="1639" y="4002"/>
                    </a:cubicBezTo>
                    <a:lnTo>
                      <a:pt x="1639" y="4128"/>
                    </a:lnTo>
                    <a:lnTo>
                      <a:pt x="2364" y="4128"/>
                    </a:lnTo>
                    <a:lnTo>
                      <a:pt x="2364" y="4002"/>
                    </a:lnTo>
                    <a:cubicBezTo>
                      <a:pt x="2364" y="3845"/>
                      <a:pt x="2427" y="3718"/>
                      <a:pt x="2584" y="3687"/>
                    </a:cubicBezTo>
                    <a:cubicBezTo>
                      <a:pt x="2805" y="3592"/>
                      <a:pt x="2994" y="3498"/>
                      <a:pt x="3151" y="3372"/>
                    </a:cubicBezTo>
                    <a:cubicBezTo>
                      <a:pt x="3224" y="3317"/>
                      <a:pt x="3298" y="3283"/>
                      <a:pt x="3371" y="3283"/>
                    </a:cubicBezTo>
                    <a:cubicBezTo>
                      <a:pt x="3424" y="3283"/>
                      <a:pt x="3476" y="3301"/>
                      <a:pt x="3529" y="3340"/>
                    </a:cubicBezTo>
                    <a:lnTo>
                      <a:pt x="3655" y="3403"/>
                    </a:lnTo>
                    <a:lnTo>
                      <a:pt x="4002" y="2805"/>
                    </a:lnTo>
                    <a:lnTo>
                      <a:pt x="3876" y="2742"/>
                    </a:lnTo>
                    <a:cubicBezTo>
                      <a:pt x="3781" y="2647"/>
                      <a:pt x="3687" y="2490"/>
                      <a:pt x="3750" y="2395"/>
                    </a:cubicBezTo>
                    <a:cubicBezTo>
                      <a:pt x="3781" y="2143"/>
                      <a:pt x="3781" y="1986"/>
                      <a:pt x="3750" y="1765"/>
                    </a:cubicBezTo>
                    <a:cubicBezTo>
                      <a:pt x="3687" y="1608"/>
                      <a:pt x="3781" y="1482"/>
                      <a:pt x="3876" y="1387"/>
                    </a:cubicBezTo>
                    <a:lnTo>
                      <a:pt x="4002" y="1324"/>
                    </a:lnTo>
                    <a:lnTo>
                      <a:pt x="3655" y="726"/>
                    </a:lnTo>
                    <a:lnTo>
                      <a:pt x="3529" y="820"/>
                    </a:lnTo>
                    <a:cubicBezTo>
                      <a:pt x="3477" y="846"/>
                      <a:pt x="3425" y="861"/>
                      <a:pt x="3373" y="861"/>
                    </a:cubicBezTo>
                    <a:cubicBezTo>
                      <a:pt x="3299" y="861"/>
                      <a:pt x="3225" y="831"/>
                      <a:pt x="3151" y="757"/>
                    </a:cubicBezTo>
                    <a:cubicBezTo>
                      <a:pt x="2994" y="600"/>
                      <a:pt x="2805" y="537"/>
                      <a:pt x="2584" y="442"/>
                    </a:cubicBezTo>
                    <a:cubicBezTo>
                      <a:pt x="2427" y="410"/>
                      <a:pt x="2364" y="253"/>
                      <a:pt x="2364" y="127"/>
                    </a:cubicBezTo>
                    <a:lnTo>
                      <a:pt x="2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-48129100" y="36652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68" y="725"/>
                      <a:pt x="726" y="567"/>
                      <a:pt x="726" y="378"/>
                    </a:cubicBezTo>
                    <a:cubicBezTo>
                      <a:pt x="726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1650FE1F-1AA5-BEFD-DB1C-4894D8E8E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1672C81-402F-8235-2BE6-38671F8A4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7330037" y="7442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2"/>
          <p:cNvGrpSpPr/>
          <p:nvPr/>
        </p:nvGrpSpPr>
        <p:grpSpPr>
          <a:xfrm>
            <a:off x="7558728" y="868951"/>
            <a:ext cx="835737" cy="835737"/>
            <a:chOff x="7774163" y="804325"/>
            <a:chExt cx="587100" cy="587100"/>
          </a:xfrm>
        </p:grpSpPr>
        <p:sp>
          <p:nvSpPr>
            <p:cNvPr id="161" name="Google Shape;161;p22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22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164" name="Google Shape;164;p22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22"/>
          <p:cNvSpPr/>
          <p:nvPr/>
        </p:nvSpPr>
        <p:spPr>
          <a:xfrm>
            <a:off x="1367688" y="39557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554588" y="41230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745764" y="3292399"/>
            <a:ext cx="554809" cy="554809"/>
            <a:chOff x="5724800" y="2169125"/>
            <a:chExt cx="587100" cy="587100"/>
          </a:xfrm>
        </p:grpSpPr>
        <p:sp>
          <p:nvSpPr>
            <p:cNvPr id="172" name="Google Shape;172;p22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2"/>
          <p:cNvSpPr/>
          <p:nvPr/>
        </p:nvSpPr>
        <p:spPr>
          <a:xfrm>
            <a:off x="7134938" y="156313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869538" y="416858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336038C4-3F0A-D44E-17CB-86D37DDB2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E8E627F-429A-D101-AC91-DEEA3D31F5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428100" y="399900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8147DF27-CEE6-67A9-7908-E639757C24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5434855E-6657-23B1-B727-24F7C6E908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987913" y="10064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232563" y="1006425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59938" y="378274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913013" y="386375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397638" y="39803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7836413" y="725050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7E4F3350-D56B-0735-49C9-639D1BBE1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FB364B40-5696-B898-72D6-FF762354DF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759938" y="67139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913013" y="75240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1397638" y="8689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10800000">
            <a:off x="8069063" y="4112525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7676288" y="3791824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7594863" y="4078474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18C2AD7C-D0BD-D84A-7430-4E23D2D97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4819249B-5CF8-133B-4F99-109618EB39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7F8EC906-56F7-16DF-8AAB-A363F41120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F8CA61D9-5B8F-3EAE-3238-E33AA107CB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A9B2C154-0366-CBAE-1FB4-3C1DBDB7C8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BC1FEEA-E00C-413B-6144-1E40DED78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23851CA4-370B-9E65-CB4B-8DF2AB2AAF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412D2EE0-6815-4BB0-5009-C0B384CA68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199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17230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2468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27706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1364300" y="27706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715100" y="32944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1364300" y="32944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715100" y="3818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1364300" y="3818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931DE173-0219-B015-ED02-A5BADADA3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75A741C0-0090-FDA7-58F1-AF9483FAA9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8" r:id="rId2"/>
    <p:sldLayoutId id="2147483649" r:id="rId3"/>
    <p:sldLayoutId id="2147483650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6444BA-4332-AE57-C1E6-86D73FE8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4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C61B8C-F838-F86D-5A72-D4E85068F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38" t="1675" r="5038" b="9409"/>
          <a:stretch/>
        </p:blipFill>
        <p:spPr>
          <a:xfrm>
            <a:off x="6851053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C4C0CA-A2A2-6F51-414A-77B9C9929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1" b="21935"/>
          <a:stretch/>
        </p:blipFill>
        <p:spPr>
          <a:xfrm>
            <a:off x="5987036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C18E61-BDAE-9649-7ED9-D2EC8B86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656" b="13656"/>
          <a:stretch/>
        </p:blipFill>
        <p:spPr>
          <a:xfrm>
            <a:off x="5158163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554E0-5D17-05BC-8D88-880BDF627E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2" b="23853"/>
          <a:stretch/>
        </p:blipFill>
        <p:spPr>
          <a:xfrm>
            <a:off x="4294146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5C3235-54CA-A062-3276-702DDDCDC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706" b="14706"/>
          <a:stretch/>
        </p:blipFill>
        <p:spPr>
          <a:xfrm>
            <a:off x="3483715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EB6C7A-FC56-4EE5-94EB-B873F87C0E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4" r="-1114" b="19561"/>
          <a:stretch/>
        </p:blipFill>
        <p:spPr>
          <a:xfrm>
            <a:off x="2641138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DD7F197-FF32-1C1F-58CF-F0CDBF6786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4" t="524" r="-2024" b="12398"/>
          <a:stretch/>
        </p:blipFill>
        <p:spPr>
          <a:xfrm>
            <a:off x="1812265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14341E-6D48-1295-BC13-09393407D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6657" b="16657"/>
          <a:stretch/>
        </p:blipFill>
        <p:spPr>
          <a:xfrm>
            <a:off x="989537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1146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OpenSearch </a:t>
            </a:r>
            <a:br>
              <a:rPr lang="en" sz="3600" dirty="0"/>
            </a:br>
            <a:r>
              <a:rPr lang="en" sz="3600" dirty="0"/>
              <a:t>Metadata-Hub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34" name="Picture 33" descr="A computer screen with a magnifying glass and a computer&#10;&#10;Description automatically generated">
            <a:extLst>
              <a:ext uri="{FF2B5EF4-FFF2-40B4-BE49-F238E27FC236}">
                <a16:creationId xmlns:a16="http://schemas.microsoft.com/office/drawing/2014/main" id="{24450513-0C9A-7B9C-6AA4-548A5184B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8838" y="748059"/>
            <a:ext cx="3190993" cy="29332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61B337-0E90-6767-1A48-E282378D59C0}"/>
              </a:ext>
            </a:extLst>
          </p:cNvPr>
          <p:cNvSpPr txBox="1"/>
          <p:nvPr/>
        </p:nvSpPr>
        <p:spPr>
          <a:xfrm>
            <a:off x="484821" y="1932312"/>
            <a:ext cx="4700438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Search engine based on OpenSearch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Automatic transfer between OpenSearch and MdH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13A29B"/>
                </a:solidFill>
              </a:rPr>
              <a:t>&gt; </a:t>
            </a:r>
            <a:r>
              <a:rPr lang="en-DE" b="1">
                <a:solidFill>
                  <a:srgbClr val="13A29B"/>
                </a:solidFill>
              </a:rPr>
              <a:t>100</a:t>
            </a:r>
            <a:r>
              <a:rPr lang="de-DE" b="1" dirty="0">
                <a:solidFill>
                  <a:srgbClr val="13A29B"/>
                </a:solidFill>
              </a:rPr>
              <a:t>.</a:t>
            </a:r>
            <a:r>
              <a:rPr lang="en-DE" b="1">
                <a:solidFill>
                  <a:srgbClr val="13A29B"/>
                </a:solidFill>
              </a:rPr>
              <a:t>0</a:t>
            </a:r>
            <a:r>
              <a:rPr lang="de-DE" b="1" dirty="0">
                <a:solidFill>
                  <a:srgbClr val="13A29B"/>
                </a:solidFill>
              </a:rPr>
              <a:t>00</a:t>
            </a:r>
            <a:r>
              <a:rPr lang="en-DE" b="1">
                <a:solidFill>
                  <a:srgbClr val="13A29B"/>
                </a:solidFill>
              </a:rPr>
              <a:t> </a:t>
            </a:r>
            <a:r>
              <a:rPr lang="en-DE" b="1" dirty="0">
                <a:solidFill>
                  <a:srgbClr val="13A29B"/>
                </a:solidFill>
              </a:rPr>
              <a:t>metadata tags </a:t>
            </a:r>
            <a:r>
              <a:rPr lang="en-DE" b="1">
                <a:solidFill>
                  <a:srgbClr val="13A29B"/>
                </a:solidFill>
              </a:rPr>
              <a:t>and </a:t>
            </a:r>
            <a:r>
              <a:rPr lang="de-DE" b="1" dirty="0">
                <a:solidFill>
                  <a:srgbClr val="13A29B"/>
                </a:solidFill>
              </a:rPr>
              <a:t>&gt; </a:t>
            </a:r>
            <a:r>
              <a:rPr lang="en-DE" b="1">
                <a:solidFill>
                  <a:srgbClr val="13A29B"/>
                </a:solidFill>
              </a:rPr>
              <a:t>400 </a:t>
            </a:r>
            <a:r>
              <a:rPr lang="en-DE" b="1" dirty="0">
                <a:solidFill>
                  <a:srgbClr val="13A29B"/>
                </a:solidFill>
              </a:rPr>
              <a:t>file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974096" y="1695081"/>
            <a:ext cx="7199193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 you for your attention!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sp>
        <p:nvSpPr>
          <p:cNvPr id="5" name="Google Shape;192;p26">
            <a:extLst>
              <a:ext uri="{FF2B5EF4-FFF2-40B4-BE49-F238E27FC236}">
                <a16:creationId xmlns:a16="http://schemas.microsoft.com/office/drawing/2014/main" id="{41E72195-F3A0-D24C-85C8-D2D88C2F624B}"/>
              </a:ext>
            </a:extLst>
          </p:cNvPr>
          <p:cNvSpPr txBox="1">
            <a:spLocks/>
          </p:cNvSpPr>
          <p:nvPr/>
        </p:nvSpPr>
        <p:spPr>
          <a:xfrm>
            <a:off x="974096" y="2792147"/>
            <a:ext cx="7199193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2400" dirty="0"/>
              <a:t>Any </a:t>
            </a:r>
            <a:r>
              <a:rPr lang="de-DE" sz="2400" dirty="0" err="1"/>
              <a:t>questions</a:t>
            </a:r>
            <a:r>
              <a:rPr lang="de-DE" sz="2400" dirty="0"/>
              <a:t>?</a:t>
            </a:r>
            <a:endParaRPr lang="de-DE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5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0000"/>
                <a:lumOff val="40000"/>
                <a:alpha val="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03270333-CFFC-1A04-BCE8-AE392C06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46" y="589594"/>
            <a:ext cx="2874717" cy="3715206"/>
          </a:xfrm>
          <a:prstGeom prst="rect">
            <a:avLst/>
          </a:prstGeom>
        </p:spPr>
      </p:pic>
      <p:pic>
        <p:nvPicPr>
          <p:cNvPr id="5" name="Picture 4" descr="A black and grey logo&#10;&#10;Description automatically generated">
            <a:extLst>
              <a:ext uri="{FF2B5EF4-FFF2-40B4-BE49-F238E27FC236}">
                <a16:creationId xmlns:a16="http://schemas.microsoft.com/office/drawing/2014/main" id="{3C814AAC-DEEF-B30E-E8BA-7EFA868D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09" y="2363918"/>
            <a:ext cx="2428775" cy="415663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0968390B-A341-C9C8-D2E7-7378E253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53" y="2363917"/>
            <a:ext cx="2030723" cy="4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715100" y="11992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1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title" idx="3"/>
          </p:nvPr>
        </p:nvSpPr>
        <p:spPr>
          <a:xfrm>
            <a:off x="715100" y="17230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4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</a:t>
            </a:r>
            <a:endParaRPr dirty="0"/>
          </a:p>
        </p:txBody>
      </p:sp>
      <p:sp>
        <p:nvSpPr>
          <p:cNvPr id="262" name="Google Shape;262;p28"/>
          <p:cNvSpPr txBox="1">
            <a:spLocks noGrp="1"/>
          </p:cNvSpPr>
          <p:nvPr>
            <p:ph type="title" idx="5"/>
          </p:nvPr>
        </p:nvSpPr>
        <p:spPr>
          <a:xfrm>
            <a:off x="715100" y="22468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ubTitle" idx="6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270" name="Google Shape;270;p28"/>
          <p:cNvSpPr/>
          <p:nvPr/>
        </p:nvSpPr>
        <p:spPr>
          <a:xfrm>
            <a:off x="7048850" y="3331325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8"/>
          <p:cNvGrpSpPr/>
          <p:nvPr/>
        </p:nvGrpSpPr>
        <p:grpSpPr>
          <a:xfrm>
            <a:off x="7277540" y="3456026"/>
            <a:ext cx="835737" cy="835737"/>
            <a:chOff x="7774163" y="804325"/>
            <a:chExt cx="587100" cy="587100"/>
          </a:xfrm>
        </p:grpSpPr>
        <p:sp>
          <p:nvSpPr>
            <p:cNvPr id="272" name="Google Shape;272;p28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28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275" name="Google Shape;275;p28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0" name="Google Shape;280;p28"/>
          <p:cNvSpPr/>
          <p:nvPr/>
        </p:nvSpPr>
        <p:spPr>
          <a:xfrm>
            <a:off x="6902850" y="2629688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7089750" y="2796925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28"/>
          <p:cNvGrpSpPr/>
          <p:nvPr/>
        </p:nvGrpSpPr>
        <p:grpSpPr>
          <a:xfrm>
            <a:off x="7558464" y="2451050"/>
            <a:ext cx="554809" cy="554809"/>
            <a:chOff x="5724800" y="2169125"/>
            <a:chExt cx="587100" cy="587100"/>
          </a:xfrm>
        </p:grpSpPr>
        <p:sp>
          <p:nvSpPr>
            <p:cNvPr id="283" name="Google Shape;283;p28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8"/>
          <p:cNvSpPr/>
          <p:nvPr/>
        </p:nvSpPr>
        <p:spPr>
          <a:xfrm>
            <a:off x="8113275" y="324145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E012AE-8261-A0E5-E1D7-5FBF53908A2D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40DCBF-8B77-CAD2-AE53-F4B85DA0232E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2727659-DD86-2075-45CD-3D4A2531453E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A4BB959-77A7-CA21-F7D5-792E0627498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BB48EEA9-51B0-B4A9-0F4B-6E5364C82D42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E38F68C-214D-D219-1ADA-BC2006F58BA7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6444BA-4332-AE57-C1E6-86D73FE8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4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C61B8C-F838-F86D-5A72-D4E85068F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38" t="1675" r="5038" b="9409"/>
          <a:stretch/>
        </p:blipFill>
        <p:spPr>
          <a:xfrm>
            <a:off x="6851053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C4C0CA-A2A2-6F51-414A-77B9C9929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1" b="21935"/>
          <a:stretch/>
        </p:blipFill>
        <p:spPr>
          <a:xfrm>
            <a:off x="5987036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C18E61-BDAE-9649-7ED9-D2EC8B86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656" b="13656"/>
          <a:stretch/>
        </p:blipFill>
        <p:spPr>
          <a:xfrm>
            <a:off x="5158163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554E0-5D17-05BC-8D88-880BDF627E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2" b="23853"/>
          <a:stretch/>
        </p:blipFill>
        <p:spPr>
          <a:xfrm>
            <a:off x="4294146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5C3235-54CA-A062-3276-702DDDCDC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706" b="14706"/>
          <a:stretch/>
        </p:blipFill>
        <p:spPr>
          <a:xfrm>
            <a:off x="3483715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EB6C7A-FC56-4EE5-94EB-B873F87C0E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4" r="-1114" b="19561"/>
          <a:stretch/>
        </p:blipFill>
        <p:spPr>
          <a:xfrm>
            <a:off x="2641138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DD7F197-FF32-1C1F-58CF-F0CDBF6786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4" t="524" r="-2024" b="12398"/>
          <a:stretch/>
        </p:blipFill>
        <p:spPr>
          <a:xfrm>
            <a:off x="1812265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14341E-6D48-1295-BC13-09393407D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6657" b="16657"/>
          <a:stretch/>
        </p:blipFill>
        <p:spPr>
          <a:xfrm>
            <a:off x="989537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1146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OpenSearch </a:t>
            </a:r>
            <a:br>
              <a:rPr lang="en" sz="3600" dirty="0"/>
            </a:br>
            <a:r>
              <a:rPr lang="en" sz="3600" dirty="0"/>
              <a:t>Metadata-Hub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34" name="Picture 33" descr="A computer screen with a magnifying glass and a computer&#10;&#10;Description automatically generated">
            <a:extLst>
              <a:ext uri="{FF2B5EF4-FFF2-40B4-BE49-F238E27FC236}">
                <a16:creationId xmlns:a16="http://schemas.microsoft.com/office/drawing/2014/main" id="{24450513-0C9A-7B9C-6AA4-548A5184B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8838" y="748059"/>
            <a:ext cx="3190993" cy="29332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61B337-0E90-6767-1A48-E282378D59C0}"/>
              </a:ext>
            </a:extLst>
          </p:cNvPr>
          <p:cNvSpPr txBox="1"/>
          <p:nvPr/>
        </p:nvSpPr>
        <p:spPr>
          <a:xfrm>
            <a:off x="484821" y="1932312"/>
            <a:ext cx="4700438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Search engine based on OpenSearch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Automatic transfer between OpenSearch and MdH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13A29B"/>
                </a:solidFill>
              </a:rPr>
              <a:t>&gt; </a:t>
            </a:r>
            <a:r>
              <a:rPr lang="en-DE" b="1">
                <a:solidFill>
                  <a:srgbClr val="13A29B"/>
                </a:solidFill>
              </a:rPr>
              <a:t>100</a:t>
            </a:r>
            <a:r>
              <a:rPr lang="de-DE" b="1" dirty="0">
                <a:solidFill>
                  <a:srgbClr val="13A29B"/>
                </a:solidFill>
              </a:rPr>
              <a:t>.</a:t>
            </a:r>
            <a:r>
              <a:rPr lang="en-DE" b="1">
                <a:solidFill>
                  <a:srgbClr val="13A29B"/>
                </a:solidFill>
              </a:rPr>
              <a:t>0</a:t>
            </a:r>
            <a:r>
              <a:rPr lang="de-DE" b="1" dirty="0">
                <a:solidFill>
                  <a:srgbClr val="13A29B"/>
                </a:solidFill>
              </a:rPr>
              <a:t>00</a:t>
            </a:r>
            <a:r>
              <a:rPr lang="en-DE" b="1">
                <a:solidFill>
                  <a:srgbClr val="13A29B"/>
                </a:solidFill>
              </a:rPr>
              <a:t> metadata tags and </a:t>
            </a:r>
            <a:r>
              <a:rPr lang="de-DE" b="1" dirty="0">
                <a:solidFill>
                  <a:srgbClr val="13A29B"/>
                </a:solidFill>
              </a:rPr>
              <a:t>&gt; </a:t>
            </a:r>
            <a:r>
              <a:rPr lang="en-DE" b="1">
                <a:solidFill>
                  <a:srgbClr val="13A29B"/>
                </a:solidFill>
              </a:rPr>
              <a:t>400 file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8960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</a:t>
            </a:r>
            <a:endParaRPr dirty="0"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13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Project Requirements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10" name="Grafik 9" descr="Lupe Silhouette">
            <a:extLst>
              <a:ext uri="{FF2B5EF4-FFF2-40B4-BE49-F238E27FC236}">
                <a16:creationId xmlns:a16="http://schemas.microsoft.com/office/drawing/2014/main" id="{DF403B2F-040D-2239-8854-3538C82C7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6730" y="2114550"/>
            <a:ext cx="914400" cy="914400"/>
          </a:xfrm>
          <a:prstGeom prst="rect">
            <a:avLst/>
          </a:prstGeom>
        </p:spPr>
      </p:pic>
      <p:pic>
        <p:nvPicPr>
          <p:cNvPr id="17" name="Grafik 16" descr="Callcenter Silhouette">
            <a:extLst>
              <a:ext uri="{FF2B5EF4-FFF2-40B4-BE49-F238E27FC236}">
                <a16:creationId xmlns:a16="http://schemas.microsoft.com/office/drawing/2014/main" id="{5F328542-7902-EA24-3173-272CC8CE40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0408" y="2100049"/>
            <a:ext cx="914400" cy="914400"/>
          </a:xfrm>
          <a:prstGeom prst="rect">
            <a:avLst/>
          </a:prstGeom>
        </p:spPr>
      </p:pic>
      <p:pic>
        <p:nvPicPr>
          <p:cNvPr id="19" name="Grafik 18" descr="Internet Silhouette">
            <a:extLst>
              <a:ext uri="{FF2B5EF4-FFF2-40B4-BE49-F238E27FC236}">
                <a16:creationId xmlns:a16="http://schemas.microsoft.com/office/drawing/2014/main" id="{D02BA8A2-A0EE-06E0-3347-2A163A67A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7246" y="2114550"/>
            <a:ext cx="914400" cy="914400"/>
          </a:xfrm>
          <a:prstGeom prst="rect">
            <a:avLst/>
          </a:prstGeom>
        </p:spPr>
      </p:pic>
      <p:pic>
        <p:nvPicPr>
          <p:cNvPr id="21" name="Grafik 20" descr="Datenbank Silhouette">
            <a:extLst>
              <a:ext uri="{FF2B5EF4-FFF2-40B4-BE49-F238E27FC236}">
                <a16:creationId xmlns:a16="http://schemas.microsoft.com/office/drawing/2014/main" id="{541BCBAB-6797-1228-069D-06D051739B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3569" y="2114550"/>
            <a:ext cx="914400" cy="9144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F2FF1EDD-9141-A318-B05E-678D27764BED}"/>
              </a:ext>
            </a:extLst>
          </p:cNvPr>
          <p:cNvSpPr txBox="1"/>
          <p:nvPr/>
        </p:nvSpPr>
        <p:spPr>
          <a:xfrm>
            <a:off x="974096" y="2954743"/>
            <a:ext cx="867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/>
              <a:t>Open Search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A3C7C9E-1187-F5E9-3261-6A5C0E2885AD}"/>
              </a:ext>
            </a:extLst>
          </p:cNvPr>
          <p:cNvSpPr txBox="1"/>
          <p:nvPr/>
        </p:nvSpPr>
        <p:spPr>
          <a:xfrm>
            <a:off x="3137251" y="2954743"/>
            <a:ext cx="86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Metadata</a:t>
            </a:r>
            <a:r>
              <a:rPr lang="de-DE" sz="900" dirty="0"/>
              <a:t> 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900A264-ED26-4CC0-AA98-F94C9A6BB2D4}"/>
              </a:ext>
            </a:extLst>
          </p:cNvPr>
          <p:cNvSpPr txBox="1"/>
          <p:nvPr/>
        </p:nvSpPr>
        <p:spPr>
          <a:xfrm>
            <a:off x="5347774" y="2954743"/>
            <a:ext cx="867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/>
              <a:t>Easy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use</a:t>
            </a:r>
            <a:endParaRPr lang="de-DE" sz="9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CBDC89-2010-7FEC-6245-CCA34C800114}"/>
              </a:ext>
            </a:extLst>
          </p:cNvPr>
          <p:cNvSpPr txBox="1"/>
          <p:nvPr/>
        </p:nvSpPr>
        <p:spPr>
          <a:xfrm>
            <a:off x="7510929" y="2954743"/>
            <a:ext cx="86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Accessible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everyone</a:t>
            </a:r>
            <a:endParaRPr lang="de-DE" sz="9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89F29A2-A49F-0A6C-F874-9C094BC717DA}"/>
              </a:ext>
            </a:extLst>
          </p:cNvPr>
          <p:cNvSpPr txBox="1"/>
          <p:nvPr/>
        </p:nvSpPr>
        <p:spPr>
          <a:xfrm>
            <a:off x="974096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Highly</a:t>
            </a:r>
            <a:r>
              <a:rPr lang="de-DE" sz="800" dirty="0"/>
              <a:t> performant </a:t>
            </a:r>
            <a:r>
              <a:rPr lang="de-DE" sz="800" dirty="0" err="1"/>
              <a:t>search</a:t>
            </a:r>
            <a:r>
              <a:rPr lang="de-DE" sz="800" dirty="0"/>
              <a:t> </a:t>
            </a:r>
            <a:r>
              <a:rPr lang="de-DE" sz="800" dirty="0" err="1"/>
              <a:t>through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use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Open Search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7117683-F077-39A0-6B99-2A0A346828DB}"/>
              </a:ext>
            </a:extLst>
          </p:cNvPr>
          <p:cNvSpPr txBox="1"/>
          <p:nvPr/>
        </p:nvSpPr>
        <p:spPr>
          <a:xfrm>
            <a:off x="3160935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Enable</a:t>
            </a:r>
            <a:r>
              <a:rPr lang="de-DE" sz="800" dirty="0"/>
              <a:t> </a:t>
            </a:r>
            <a:r>
              <a:rPr lang="de-DE" sz="800" dirty="0" err="1"/>
              <a:t>searching</a:t>
            </a:r>
            <a:r>
              <a:rPr lang="de-DE" sz="800" dirty="0"/>
              <a:t> </a:t>
            </a:r>
            <a:r>
              <a:rPr lang="de-DE" sz="800" dirty="0" err="1"/>
              <a:t>throughout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complete</a:t>
            </a:r>
            <a:r>
              <a:rPr lang="de-DE" sz="800" dirty="0"/>
              <a:t> </a:t>
            </a:r>
            <a:r>
              <a:rPr lang="de-DE" sz="800" dirty="0" err="1"/>
              <a:t>Metadata</a:t>
            </a:r>
            <a:r>
              <a:rPr lang="de-DE" sz="800" dirty="0"/>
              <a:t> Hub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931DC82-240E-F535-B858-59F8DB9A0433}"/>
              </a:ext>
            </a:extLst>
          </p:cNvPr>
          <p:cNvSpPr txBox="1"/>
          <p:nvPr/>
        </p:nvSpPr>
        <p:spPr>
          <a:xfrm>
            <a:off x="5347774" y="3405963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System </a:t>
            </a:r>
            <a:r>
              <a:rPr lang="de-DE" sz="800" dirty="0" err="1"/>
              <a:t>is</a:t>
            </a:r>
            <a:r>
              <a:rPr lang="de-DE" sz="800" dirty="0"/>
              <a:t> easy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use</a:t>
            </a:r>
            <a:r>
              <a:rPr lang="de-DE" sz="800" dirty="0"/>
              <a:t> and </a:t>
            </a:r>
            <a:r>
              <a:rPr lang="de-DE" sz="800" dirty="0" err="1"/>
              <a:t>requires</a:t>
            </a:r>
            <a:r>
              <a:rPr lang="de-DE" sz="800" dirty="0"/>
              <a:t> </a:t>
            </a:r>
            <a:r>
              <a:rPr lang="de-DE" sz="800" dirty="0" err="1"/>
              <a:t>no</a:t>
            </a:r>
            <a:r>
              <a:rPr lang="de-DE" sz="800" dirty="0"/>
              <a:t> </a:t>
            </a:r>
            <a:r>
              <a:rPr lang="de-DE" sz="800" dirty="0" err="1"/>
              <a:t>technical</a:t>
            </a:r>
            <a:r>
              <a:rPr lang="de-DE" sz="800" dirty="0"/>
              <a:t> </a:t>
            </a:r>
            <a:r>
              <a:rPr lang="de-DE" sz="800" dirty="0" err="1"/>
              <a:t>knowledge</a:t>
            </a:r>
            <a:endParaRPr lang="de-DE" sz="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2D04310-B260-C672-E474-2C5FA16F95FA}"/>
              </a:ext>
            </a:extLst>
          </p:cNvPr>
          <p:cNvSpPr txBox="1"/>
          <p:nvPr/>
        </p:nvSpPr>
        <p:spPr>
          <a:xfrm>
            <a:off x="7510929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The </a:t>
            </a:r>
            <a:r>
              <a:rPr lang="de-DE" sz="800" dirty="0" err="1"/>
              <a:t>system</a:t>
            </a:r>
            <a:r>
              <a:rPr lang="de-DE" sz="800" dirty="0"/>
              <a:t> </a:t>
            </a:r>
            <a:r>
              <a:rPr lang="de-DE" sz="800" dirty="0" err="1"/>
              <a:t>runs</a:t>
            </a:r>
            <a:r>
              <a:rPr lang="de-DE" sz="800" dirty="0"/>
              <a:t> </a:t>
            </a:r>
            <a:r>
              <a:rPr lang="de-DE" sz="800" dirty="0" err="1"/>
              <a:t>as</a:t>
            </a:r>
            <a:r>
              <a:rPr lang="de-DE" sz="800" dirty="0"/>
              <a:t> a </a:t>
            </a:r>
            <a:r>
              <a:rPr lang="de-DE" sz="800" dirty="0" err="1"/>
              <a:t>website</a:t>
            </a:r>
            <a:r>
              <a:rPr lang="de-DE" sz="800" dirty="0"/>
              <a:t> and </a:t>
            </a:r>
            <a:r>
              <a:rPr lang="de-DE" sz="800" dirty="0" err="1"/>
              <a:t>is</a:t>
            </a:r>
            <a:r>
              <a:rPr lang="de-DE" sz="800" dirty="0"/>
              <a:t> </a:t>
            </a:r>
            <a:r>
              <a:rPr lang="de-DE" sz="800" dirty="0" err="1"/>
              <a:t>accessible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everyone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4419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</a:t>
            </a:r>
            <a:endParaRPr dirty="0"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09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Architecture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15BC5BA-B9B7-93C9-8805-70FB101F64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79309" y="1265720"/>
            <a:ext cx="6099915" cy="33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836"/>
      </p:ext>
    </p:extLst>
  </p:cSld>
  <p:clrMapOvr>
    <a:masterClrMapping/>
  </p:clrMapOvr>
</p:sld>
</file>

<file path=ppt/theme/theme1.xml><?xml version="1.0" encoding="utf-8"?>
<a:theme xmlns:a="http://schemas.openxmlformats.org/drawingml/2006/main" name="AI Incident Automation Pitch Deck by Slidesgo">
  <a:themeElements>
    <a:clrScheme name="Simple Light">
      <a:dk1>
        <a:srgbClr val="012169"/>
      </a:dk1>
      <a:lt1>
        <a:srgbClr val="0048A7"/>
      </a:lt1>
      <a:dk2>
        <a:srgbClr val="0388E5"/>
      </a:dk2>
      <a:lt2>
        <a:srgbClr val="3ED4FD"/>
      </a:lt2>
      <a:accent1>
        <a:srgbClr val="DAF2FE"/>
      </a:accent1>
      <a:accent2>
        <a:srgbClr val="6746B9"/>
      </a:accent2>
      <a:accent3>
        <a:srgbClr val="AD8D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21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Macintosh PowerPoint</Application>
  <PresentationFormat>Bildschirmpräsentation (16:9)</PresentationFormat>
  <Paragraphs>33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Bebas Neue</vt:lpstr>
      <vt:lpstr>Arial</vt:lpstr>
      <vt:lpstr>Albert Sans</vt:lpstr>
      <vt:lpstr>AI Incident Automation Pitch Deck by Slidesgo</vt:lpstr>
      <vt:lpstr>The OpenSearch  Metadata-Hub</vt:lpstr>
      <vt:lpstr>PowerPoint-Präsentation</vt:lpstr>
      <vt:lpstr>01</vt:lpstr>
      <vt:lpstr>Overview →</vt:lpstr>
      <vt:lpstr>The OpenSearch  Metadata-Hub</vt:lpstr>
      <vt:lpstr>Project Requirements →</vt:lpstr>
      <vt:lpstr>Project Requirements</vt:lpstr>
      <vt:lpstr>Architecture →</vt:lpstr>
      <vt:lpstr>Architecture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OpenSearch  Metadata-Hub</dc:title>
  <cp:lastModifiedBy>Miltner, Jan</cp:lastModifiedBy>
  <cp:revision>10</cp:revision>
  <dcterms:modified xsi:type="dcterms:W3CDTF">2023-07-18T13:22:42Z</dcterms:modified>
</cp:coreProperties>
</file>